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 канального уровня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8400"/>
            <a:ext cx="8737245" cy="269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37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81" y="1600200"/>
            <a:ext cx="708143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2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03" y="1600200"/>
            <a:ext cx="718019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1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728864" cy="556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2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8763225" cy="563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34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03978"/>
            <a:ext cx="8839200" cy="561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7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Маршрутизация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4027"/>
            <a:ext cx="8229600" cy="437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Маршрутизация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80" y="1600200"/>
            <a:ext cx="790844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0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Варианты действий маршрутизатора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7" y="1600200"/>
            <a:ext cx="787014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0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Варианты действий маршрутизатора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35" y="1600200"/>
            <a:ext cx="738573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30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 маршрутизации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9" y="1600200"/>
            <a:ext cx="805960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33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 </a:t>
            </a:r>
            <a:r>
              <a:rPr lang="ru-RU" dirty="0"/>
              <a:t>IP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605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 маршрутизации</a:t>
            </a:r>
            <a:r>
              <a:rPr lang="en-US" dirty="0" smtClean="0"/>
              <a:t> Linux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87110"/>
            <a:ext cx="8229600" cy="335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72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Метрика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1" y="1600200"/>
            <a:ext cx="80029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3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Метрика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9089"/>
            <a:ext cx="8229600" cy="414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9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Записи в таблице маршрутизации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2339181"/>
            <a:ext cx="82200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4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Маршрут по умолчанию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1634"/>
            <a:ext cx="8229600" cy="428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5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Длина маски подсети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003"/>
            <a:ext cx="8229600" cy="300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5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Длина маски подсети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1685"/>
            <a:ext cx="8229600" cy="442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Длина маски подсети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62" y="1600200"/>
            <a:ext cx="773047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61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Длина маски подсети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5" y="1600200"/>
            <a:ext cx="776499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0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Длина маски подсети</a:t>
            </a:r>
            <a:endParaRPr lang="ru-RU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649"/>
            <a:ext cx="8229600" cy="254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3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Версия </a:t>
            </a:r>
            <a:r>
              <a:rPr lang="ru-RU" dirty="0"/>
              <a:t>протокола IP 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839200" cy="569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1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Длина маски подсети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03688"/>
            <a:ext cx="8229600" cy="371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6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 </a:t>
            </a:r>
            <a:r>
              <a:rPr lang="en-US" dirty="0" smtClean="0"/>
              <a:t>IP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54" y="1600200"/>
            <a:ext cx="731049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9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Формат заголовка IP-пакета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44" y="1600200"/>
            <a:ext cx="794211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11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Флаги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624931"/>
            <a:ext cx="74485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00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Смещение фрагмента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9378"/>
            <a:ext cx="8229600" cy="3947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51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Фрагментация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2924969"/>
            <a:ext cx="63722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3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Фрагментация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1901031"/>
            <a:ext cx="66770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Фрагментация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48656"/>
            <a:ext cx="6553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79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Фрагментация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3531"/>
            <a:ext cx="8229600" cy="39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Сборка пакета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85417"/>
            <a:ext cx="8229600" cy="275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3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</a:t>
            </a:r>
            <a:r>
              <a:rPr lang="ru-RU" dirty="0" smtClean="0"/>
              <a:t>од </a:t>
            </a:r>
            <a:r>
              <a:rPr lang="ru-RU" dirty="0"/>
              <a:t>протокола следующего уровня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16" y="1143000"/>
            <a:ext cx="8593683" cy="549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06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Сборка пакета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9903"/>
            <a:ext cx="8229600" cy="414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51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Флаг </a:t>
            </a:r>
            <a:r>
              <a:rPr lang="en-US" dirty="0" smtClean="0"/>
              <a:t>DF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51198"/>
            <a:ext cx="8229600" cy="3223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20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Место в модели </a:t>
            </a:r>
            <a:r>
              <a:rPr lang="en-US" dirty="0" smtClean="0"/>
              <a:t>OSI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1125"/>
            <a:ext cx="8229600" cy="442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 </a:t>
            </a:r>
            <a:r>
              <a:rPr lang="en-US" dirty="0" smtClean="0"/>
              <a:t>DHCP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1858169"/>
            <a:ext cx="783907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368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 </a:t>
            </a:r>
            <a:r>
              <a:rPr lang="en-US" dirty="0" smtClean="0"/>
              <a:t>ARP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134394"/>
            <a:ext cx="82105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22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 </a:t>
            </a:r>
            <a:r>
              <a:rPr lang="en-US" dirty="0" smtClean="0"/>
              <a:t>ICMP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796256"/>
            <a:ext cx="796290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61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</a:t>
            </a:r>
            <a:r>
              <a:rPr lang="en-US" dirty="0" smtClean="0"/>
              <a:t> DHCP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65" y="1600200"/>
            <a:ext cx="736366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</a:t>
            </a:r>
            <a:r>
              <a:rPr lang="en-US" dirty="0" smtClean="0"/>
              <a:t> DHCP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309688"/>
            <a:ext cx="84391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98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Получение </a:t>
            </a:r>
            <a:r>
              <a:rPr lang="en-US" dirty="0" smtClean="0"/>
              <a:t>IP</a:t>
            </a:r>
            <a:r>
              <a:rPr lang="ru-RU" dirty="0" smtClean="0"/>
              <a:t>-адреса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456" y="1600200"/>
            <a:ext cx="531308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95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Получение </a:t>
            </a:r>
            <a:r>
              <a:rPr lang="en-US" dirty="0" smtClean="0"/>
              <a:t>IP</a:t>
            </a:r>
            <a:r>
              <a:rPr lang="ru-RU" dirty="0" smtClean="0"/>
              <a:t>-адреса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06" y="1600200"/>
            <a:ext cx="499198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9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29" y="1066800"/>
            <a:ext cx="8849996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54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Получение </a:t>
            </a:r>
            <a:r>
              <a:rPr lang="en-US" dirty="0" smtClean="0"/>
              <a:t>IP</a:t>
            </a:r>
            <a:r>
              <a:rPr lang="ru-RU" dirty="0" smtClean="0"/>
              <a:t>-адреса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95" y="1600200"/>
            <a:ext cx="495441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153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Получение </a:t>
            </a:r>
            <a:r>
              <a:rPr lang="en-US" dirty="0" smtClean="0"/>
              <a:t>IP</a:t>
            </a:r>
            <a:r>
              <a:rPr lang="ru-RU" dirty="0" smtClean="0"/>
              <a:t>-адреса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655" y="1600200"/>
            <a:ext cx="536469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Получение </a:t>
            </a:r>
            <a:r>
              <a:rPr lang="en-US" dirty="0" smtClean="0"/>
              <a:t>IP</a:t>
            </a:r>
            <a:r>
              <a:rPr lang="ru-RU" dirty="0" smtClean="0"/>
              <a:t>-адреса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93" y="1600200"/>
            <a:ext cx="493741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74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Получение </a:t>
            </a:r>
            <a:r>
              <a:rPr lang="en-US" dirty="0" smtClean="0"/>
              <a:t>IP</a:t>
            </a:r>
            <a:r>
              <a:rPr lang="ru-RU" dirty="0" smtClean="0"/>
              <a:t>-адреса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41" y="1600200"/>
            <a:ext cx="4704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57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Получение </a:t>
            </a:r>
            <a:r>
              <a:rPr lang="en-US" dirty="0" smtClean="0"/>
              <a:t>IP</a:t>
            </a:r>
            <a:r>
              <a:rPr lang="ru-RU" dirty="0" smtClean="0"/>
              <a:t>-адреса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60" y="1600200"/>
            <a:ext cx="591307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87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 </a:t>
            </a:r>
            <a:r>
              <a:rPr lang="en-US" dirty="0" smtClean="0"/>
              <a:t>DHCP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28" y="1600200"/>
            <a:ext cx="808454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12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нужно четыре шага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132" y="1600200"/>
            <a:ext cx="502973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38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нужно четыре шага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35" y="1600200"/>
            <a:ext cx="469913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67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Два </a:t>
            </a:r>
            <a:r>
              <a:rPr lang="en-US" dirty="0" smtClean="0"/>
              <a:t>DHCP</a:t>
            </a:r>
            <a:r>
              <a:rPr lang="ru-RU" dirty="0" smtClean="0"/>
              <a:t>-сервера в сети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70" y="1600200"/>
            <a:ext cx="66178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0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Ошибки при передаче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12" y="1600200"/>
            <a:ext cx="489057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9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59" y="1066800"/>
            <a:ext cx="8767841" cy="563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15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Ошибки при передаче</a:t>
            </a:r>
            <a:endParaRPr lang="ru-RU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93" y="1600200"/>
            <a:ext cx="493741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1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Ошибки при передаче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30" y="1600200"/>
            <a:ext cx="501653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0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Ошибки при передаче</a:t>
            </a:r>
            <a:endParaRPr lang="ru-RU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211" y="1600200"/>
            <a:ext cx="510357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3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Назначение адресов в </a:t>
            </a:r>
            <a:r>
              <a:rPr lang="en-US" dirty="0" smtClean="0"/>
              <a:t>DHCP</a:t>
            </a:r>
            <a:endParaRPr lang="ru-RU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8338"/>
            <a:ext cx="8229600" cy="440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6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Время аренды в </a:t>
            </a:r>
            <a:r>
              <a:rPr lang="en-US" dirty="0" smtClean="0"/>
              <a:t>DHCP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5" y="1600200"/>
            <a:ext cx="777324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08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Обновление аренды </a:t>
            </a:r>
            <a:r>
              <a:rPr lang="en-US" dirty="0" smtClean="0"/>
              <a:t>IP-</a:t>
            </a:r>
            <a:r>
              <a:rPr lang="ru-RU" dirty="0" smtClean="0"/>
              <a:t>адреса</a:t>
            </a:r>
            <a:endParaRPr lang="ru-RU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15" y="1600200"/>
            <a:ext cx="500196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11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Обновление аренды </a:t>
            </a:r>
            <a:r>
              <a:rPr lang="en-US" dirty="0" smtClean="0"/>
              <a:t>IP-</a:t>
            </a:r>
            <a:r>
              <a:rPr lang="ru-RU" dirty="0" smtClean="0"/>
              <a:t>адреса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448" y="1600200"/>
            <a:ext cx="504910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9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Прекращение использования </a:t>
            </a:r>
            <a:r>
              <a:rPr lang="en-US" dirty="0" smtClean="0"/>
              <a:t>IP-</a:t>
            </a:r>
            <a:r>
              <a:rPr lang="ru-RU" dirty="0" smtClean="0"/>
              <a:t>адреса</a:t>
            </a:r>
            <a:endParaRPr lang="ru-RU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71" y="1600200"/>
            <a:ext cx="739125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0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Конфигурационная информация</a:t>
            </a:r>
            <a:endParaRPr lang="ru-RU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0896"/>
            <a:ext cx="8229600" cy="430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86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</a:t>
            </a:r>
            <a:r>
              <a:rPr lang="en-US" dirty="0" smtClean="0"/>
              <a:t>DHCP</a:t>
            </a:r>
            <a:r>
              <a:rPr lang="ru-RU" dirty="0" smtClean="0"/>
              <a:t>-сервера в сети</a:t>
            </a:r>
            <a:endParaRPr lang="ru-RU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35" y="1600200"/>
            <a:ext cx="691972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5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8" y="1066800"/>
            <a:ext cx="8865403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05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</a:t>
            </a:r>
            <a:r>
              <a:rPr lang="en-US" dirty="0" smtClean="0"/>
              <a:t>DHCP</a:t>
            </a:r>
            <a:r>
              <a:rPr lang="ru-RU" dirty="0" smtClean="0"/>
              <a:t>-сервера в сети</a:t>
            </a:r>
            <a:endParaRPr lang="ru-RU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59" y="1600200"/>
            <a:ext cx="681728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1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</a:t>
            </a:r>
            <a:r>
              <a:rPr lang="en-US" dirty="0" smtClean="0"/>
              <a:t>DHCP</a:t>
            </a:r>
            <a:r>
              <a:rPr lang="ru-RU" dirty="0" smtClean="0"/>
              <a:t>-сервера в сети</a:t>
            </a:r>
            <a:endParaRPr lang="ru-RU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01" y="1600200"/>
            <a:ext cx="676919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</a:t>
            </a:r>
            <a:r>
              <a:rPr lang="en-US" dirty="0" smtClean="0"/>
              <a:t>DHCP</a:t>
            </a:r>
            <a:r>
              <a:rPr lang="ru-RU" dirty="0" smtClean="0"/>
              <a:t>-сервера в сети</a:t>
            </a:r>
            <a:endParaRPr lang="ru-RU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38" y="1600200"/>
            <a:ext cx="675352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8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</a:t>
            </a:r>
            <a:r>
              <a:rPr lang="en-US" dirty="0" smtClean="0"/>
              <a:t>DHCP</a:t>
            </a:r>
            <a:r>
              <a:rPr lang="ru-RU" dirty="0" smtClean="0"/>
              <a:t>-сервера в сети</a:t>
            </a:r>
            <a:endParaRPr lang="ru-RU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47" y="1600200"/>
            <a:ext cx="671390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94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</a:t>
            </a:r>
            <a:r>
              <a:rPr lang="en-US" dirty="0" smtClean="0"/>
              <a:t>DHCP</a:t>
            </a:r>
            <a:r>
              <a:rPr lang="ru-RU" dirty="0" smtClean="0"/>
              <a:t>-сервера в сети</a:t>
            </a:r>
            <a:endParaRPr lang="ru-RU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11867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0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 </a:t>
            </a:r>
            <a:r>
              <a:rPr lang="en-US" dirty="0" smtClean="0"/>
              <a:t>DHCP</a:t>
            </a:r>
            <a:r>
              <a:rPr lang="ru-RU" dirty="0" smtClean="0"/>
              <a:t>-сервера в сети</a:t>
            </a:r>
            <a:endParaRPr lang="ru-R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30" y="1600200"/>
            <a:ext cx="688074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18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1" y="1066800"/>
            <a:ext cx="8833119" cy="55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35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74780"/>
            <a:ext cx="8770937" cy="563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47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Экран (4:3)</PresentationFormat>
  <Paragraphs>65</Paragraphs>
  <Slides>75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75</vt:i4>
      </vt:variant>
    </vt:vector>
  </HeadingPairs>
  <TitlesOfParts>
    <vt:vector size="76" baseType="lpstr">
      <vt:lpstr>Office Theme</vt:lpstr>
      <vt:lpstr>Заголовок канального уровня</vt:lpstr>
      <vt:lpstr>Заголовок IP</vt:lpstr>
      <vt:lpstr>Версия протокола IP </vt:lpstr>
      <vt:lpstr>Код протокола следующего уровня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Маршрутизация</vt:lpstr>
      <vt:lpstr>Маршрутизация</vt:lpstr>
      <vt:lpstr>Варианты действий маршрутизатора</vt:lpstr>
      <vt:lpstr>Варианты действий маршрутизатора</vt:lpstr>
      <vt:lpstr>Таблица маршрутизации</vt:lpstr>
      <vt:lpstr>Таблица маршрутизации Linux</vt:lpstr>
      <vt:lpstr>Метрика</vt:lpstr>
      <vt:lpstr>Метрика</vt:lpstr>
      <vt:lpstr>Записи в таблице маршрутизации</vt:lpstr>
      <vt:lpstr>Маршрут по умолчанию</vt:lpstr>
      <vt:lpstr>Длина маски подсети</vt:lpstr>
      <vt:lpstr>Длина маски подсети</vt:lpstr>
      <vt:lpstr>Длина маски подсети</vt:lpstr>
      <vt:lpstr>Длина маски подсети</vt:lpstr>
      <vt:lpstr>Длина маски подсети</vt:lpstr>
      <vt:lpstr>Длина маски подсети</vt:lpstr>
      <vt:lpstr>Протокол IP</vt:lpstr>
      <vt:lpstr>Формат заголовка IP-пакета</vt:lpstr>
      <vt:lpstr>Флаги</vt:lpstr>
      <vt:lpstr>Смещение фрагмента</vt:lpstr>
      <vt:lpstr>Фрагментация</vt:lpstr>
      <vt:lpstr>Фрагментация</vt:lpstr>
      <vt:lpstr>Фрагментация</vt:lpstr>
      <vt:lpstr>Фрагментация</vt:lpstr>
      <vt:lpstr>Сборка пакета</vt:lpstr>
      <vt:lpstr>Сборка пакета</vt:lpstr>
      <vt:lpstr>Флаг DF</vt:lpstr>
      <vt:lpstr>Место в модели OSI</vt:lpstr>
      <vt:lpstr>Протокол DHCP</vt:lpstr>
      <vt:lpstr>Протокол ARP</vt:lpstr>
      <vt:lpstr>Протокол ICMP</vt:lpstr>
      <vt:lpstr>Протокол DHCP</vt:lpstr>
      <vt:lpstr>Протокол DHCP</vt:lpstr>
      <vt:lpstr>Получение IP-адреса</vt:lpstr>
      <vt:lpstr>Получение IP-адреса</vt:lpstr>
      <vt:lpstr>Получение IP-адреса</vt:lpstr>
      <vt:lpstr>Получение IP-адреса</vt:lpstr>
      <vt:lpstr>Получение IP-адреса</vt:lpstr>
      <vt:lpstr>Получение IP-адреса</vt:lpstr>
      <vt:lpstr>Получение IP-адреса</vt:lpstr>
      <vt:lpstr>Протокол DHCP</vt:lpstr>
      <vt:lpstr>Зачем нужно четыре шага</vt:lpstr>
      <vt:lpstr>Зачем нужно четыре шага</vt:lpstr>
      <vt:lpstr>Два DHCP-сервера в сети</vt:lpstr>
      <vt:lpstr>Ошибки при передаче</vt:lpstr>
      <vt:lpstr>Ошибки при передаче</vt:lpstr>
      <vt:lpstr>Ошибки при передаче</vt:lpstr>
      <vt:lpstr>Ошибки при передаче</vt:lpstr>
      <vt:lpstr>Назначение адресов в DHCP</vt:lpstr>
      <vt:lpstr>Время аренды в DHCP</vt:lpstr>
      <vt:lpstr>Обновление аренды IP-адреса</vt:lpstr>
      <vt:lpstr>Обновление аренды IP-адреса</vt:lpstr>
      <vt:lpstr>Прекращение использования IP-адреса</vt:lpstr>
      <vt:lpstr>Конфигурационная информация</vt:lpstr>
      <vt:lpstr>Поиск DHCP-сервера в сети</vt:lpstr>
      <vt:lpstr>Поиск DHCP-сервера в сети</vt:lpstr>
      <vt:lpstr>Поиск DHCP-сервера в сети</vt:lpstr>
      <vt:lpstr>Поиск DHCP-сервера в сети</vt:lpstr>
      <vt:lpstr>Поиск DHCP-сервера в сети</vt:lpstr>
      <vt:lpstr>Поиск DHCP-сервера в сети</vt:lpstr>
      <vt:lpstr>Поиск DHCP-сервера в сети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канального уровня</dc:title>
  <dc:creator>user</dc:creator>
  <cp:lastModifiedBy>user</cp:lastModifiedBy>
  <cp:revision>1</cp:revision>
  <dcterms:created xsi:type="dcterms:W3CDTF">2006-08-16T00:00:00Z</dcterms:created>
  <dcterms:modified xsi:type="dcterms:W3CDTF">2023-12-16T18:21:48Z</dcterms:modified>
</cp:coreProperties>
</file>